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9" r:id="rId4"/>
    <p:sldId id="266" r:id="rId5"/>
    <p:sldId id="268" r:id="rId6"/>
    <p:sldId id="270" r:id="rId7"/>
    <p:sldId id="274" r:id="rId8"/>
    <p:sldId id="275" r:id="rId9"/>
    <p:sldId id="271" r:id="rId10"/>
    <p:sldId id="259" r:id="rId11"/>
    <p:sldId id="267" r:id="rId12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6" d="100"/>
          <a:sy n="86" d="100"/>
        </p:scale>
        <p:origin x="-30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B76A-74C2-44BC-9F4E-9F992F28FD7E}" type="datetimeFigureOut">
              <a:rPr lang="vi-VN" smtClean="0"/>
              <a:pPr/>
              <a:t>23/11/2016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6757-FA77-492B-B5AD-C01310BE240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B76A-74C2-44BC-9F4E-9F992F28FD7E}" type="datetimeFigureOut">
              <a:rPr lang="vi-VN" smtClean="0"/>
              <a:pPr/>
              <a:t>23/11/2016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6757-FA77-492B-B5AD-C01310BE240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B76A-74C2-44BC-9F4E-9F992F28FD7E}" type="datetimeFigureOut">
              <a:rPr lang="vi-VN" smtClean="0"/>
              <a:pPr/>
              <a:t>23/11/2016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6757-FA77-492B-B5AD-C01310BE240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B76A-74C2-44BC-9F4E-9F992F28FD7E}" type="datetimeFigureOut">
              <a:rPr lang="vi-VN" smtClean="0"/>
              <a:pPr/>
              <a:t>23/11/2016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6757-FA77-492B-B5AD-C01310BE240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B76A-74C2-44BC-9F4E-9F992F28FD7E}" type="datetimeFigureOut">
              <a:rPr lang="vi-VN" smtClean="0"/>
              <a:pPr/>
              <a:t>23/11/2016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6757-FA77-492B-B5AD-C01310BE240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B76A-74C2-44BC-9F4E-9F992F28FD7E}" type="datetimeFigureOut">
              <a:rPr lang="vi-VN" smtClean="0"/>
              <a:pPr/>
              <a:t>23/11/2016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6757-FA77-492B-B5AD-C01310BE240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B76A-74C2-44BC-9F4E-9F992F28FD7E}" type="datetimeFigureOut">
              <a:rPr lang="vi-VN" smtClean="0"/>
              <a:pPr/>
              <a:t>23/11/2016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6757-FA77-492B-B5AD-C01310BE240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B76A-74C2-44BC-9F4E-9F992F28FD7E}" type="datetimeFigureOut">
              <a:rPr lang="vi-VN" smtClean="0"/>
              <a:pPr/>
              <a:t>23/11/2016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6757-FA77-492B-B5AD-C01310BE240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B76A-74C2-44BC-9F4E-9F992F28FD7E}" type="datetimeFigureOut">
              <a:rPr lang="vi-VN" smtClean="0"/>
              <a:pPr/>
              <a:t>23/11/2016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6757-FA77-492B-B5AD-C01310BE240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B76A-74C2-44BC-9F4E-9F992F28FD7E}" type="datetimeFigureOut">
              <a:rPr lang="vi-VN" smtClean="0"/>
              <a:pPr/>
              <a:t>23/11/2016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6757-FA77-492B-B5AD-C01310BE240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B76A-74C2-44BC-9F4E-9F992F28FD7E}" type="datetimeFigureOut">
              <a:rPr lang="vi-VN" smtClean="0"/>
              <a:pPr/>
              <a:t>23/11/2016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6757-FA77-492B-B5AD-C01310BE240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FB76A-74C2-44BC-9F4E-9F992F28FD7E}" type="datetimeFigureOut">
              <a:rPr lang="vi-VN" smtClean="0"/>
              <a:pPr/>
              <a:t>23/11/2016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06757-FA77-492B-B5AD-C01310BE2405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ND\Downloads\Head%20Shoulders%20Knees%20And%20Toes%20-%20Nursery%20rhyme%20-%20tinyschool.tv.mp4" TargetMode="Externa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3.gif"/><Relationship Id="rId3" Type="http://schemas.openxmlformats.org/officeDocument/2006/relationships/image" Target="../media/image15.png"/><Relationship Id="rId7" Type="http://schemas.openxmlformats.org/officeDocument/2006/relationships/image" Target="../media/image17.wmf"/><Relationship Id="rId12" Type="http://schemas.openxmlformats.org/officeDocument/2006/relationships/image" Target="../media/image2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11" Type="http://schemas.openxmlformats.org/officeDocument/2006/relationships/image" Target="../media/image21.gif"/><Relationship Id="rId5" Type="http://schemas.openxmlformats.org/officeDocument/2006/relationships/image" Target="http://www.vietnamwebsite.net/avatar/dongvat/images_15.gif" TargetMode="External"/><Relationship Id="rId15" Type="http://schemas.openxmlformats.org/officeDocument/2006/relationships/image" Target="../media/image25.jpeg"/><Relationship Id="rId10" Type="http://schemas.openxmlformats.org/officeDocument/2006/relationships/image" Target="../media/image20.gif"/><Relationship Id="rId4" Type="http://schemas.openxmlformats.org/officeDocument/2006/relationships/image" Target="../media/image16.gif"/><Relationship Id="rId9" Type="http://schemas.openxmlformats.org/officeDocument/2006/relationships/image" Target="../media/image19.gif"/><Relationship Id="rId1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gif"/><Relationship Id="rId9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HND\Desktop\file%20listening%20TA3%20(%201)\Unknown%20album%20(05-09-2016%201-52-47%20CH)\68%20Track%2068.mp3" TargetMode="Externa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41.gif"/><Relationship Id="rId4" Type="http://schemas.openxmlformats.org/officeDocument/2006/relationships/image" Target="../media/image30.jpeg"/><Relationship Id="rId9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d99b36c2a02890932540663e433c709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4600" y="2209800"/>
            <a:ext cx="4343400" cy="243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Ravie" pitchFamily="82" charset="0"/>
              </a:rPr>
              <a:t>Welcome to class </a:t>
            </a:r>
            <a:endParaRPr lang="en-US" sz="5400" dirty="0">
              <a:solidFill>
                <a:schemeClr val="accent1">
                  <a:lumMod val="50000"/>
                </a:schemeClr>
              </a:solidFill>
              <a:latin typeface="Ravie" pitchFamily="82" charset="0"/>
            </a:endParaRPr>
          </a:p>
        </p:txBody>
      </p:sp>
      <p:pic>
        <p:nvPicPr>
          <p:cNvPr id="6" name="Picture 79" descr="kids01"/>
          <p:cNvPicPr>
            <a:picLocks noChangeAspect="1" noChangeArrowheads="1" noCrop="1"/>
          </p:cNvPicPr>
          <p:nvPr/>
        </p:nvPicPr>
        <p:blipFill>
          <a:blip r:embed="rId3">
            <a:extLst>
              <a:ext uri="28A0092B-C50C-407e-A947-70E740481C1C">
                <a14:useLocalDpi xmlns=""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3857628"/>
            <a:ext cx="3048000" cy="2109787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="" xmlns:a14="http://schemas.microsoft.com/office/drawing/2007/7/7/main" val="1"/>
            </a:ext>
          </a:extLst>
        </p:spPr>
      </p:pic>
      <p:pic>
        <p:nvPicPr>
          <p:cNvPr id="7" name="Picture 107" descr="196"/>
          <p:cNvPicPr>
            <a:picLocks noChangeAspect="1" noChangeArrowheads="1"/>
          </p:cNvPicPr>
          <p:nvPr/>
        </p:nvPicPr>
        <p:blipFill>
          <a:blip r:embed="rId4">
            <a:extLst>
              <a:ext uri="28A0092B-C50C-407e-A947-70E740481C1C">
                <a14:useLocalDpi xmlns=""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1714488"/>
            <a:ext cx="1600200" cy="10287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07/7/7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="" xmlns:a14="http://schemas.microsoft.com/office/drawing/2007/7/7/main" val="1"/>
            </a:ext>
          </a:extLst>
        </p:spPr>
      </p:pic>
      <p:pic>
        <p:nvPicPr>
          <p:cNvPr id="8" name="Picture 24" descr="726986tyvhi3urb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2143116"/>
            <a:ext cx="857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4" descr="726986tyvhi3urb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2285992"/>
            <a:ext cx="857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" descr="0307_1j_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-50009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39c80f222d714274a1bd6ddqh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0" y="4143380"/>
            <a:ext cx="100013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3" descr="9B91944D69E346E9AE645F57F52A614D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29322" y="1785926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x1pc_jqddVOWRk-VaEPLmKuGpUDH4oRqaW4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14546" y="214290"/>
            <a:ext cx="596266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BAR"/>
          <p:cNvPicPr preferRelativeResize="0"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10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BAR"/>
          <p:cNvPicPr preferRelativeResize="0"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6757988"/>
            <a:ext cx="9144000" cy="10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BAR"/>
          <p:cNvPicPr preferRelativeResize="0"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5400000">
            <a:off x="-3391693" y="3391693"/>
            <a:ext cx="6858000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 descr="BAR"/>
          <p:cNvPicPr preferRelativeResize="0"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5400000">
            <a:off x="5677694" y="3391694"/>
            <a:ext cx="6858000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8-L1-3-1-gwdimnpmpmvuhyr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785794"/>
            <a:ext cx="8929718" cy="5857916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00562" y="1142984"/>
            <a:ext cx="4186238" cy="1143000"/>
          </a:xfrm>
          <a:prstGeom prst="wedgeEllipseCallout">
            <a:avLst/>
          </a:prstGeom>
          <a:solidFill>
            <a:schemeClr val="bg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That is my__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1000100" y="857232"/>
            <a:ext cx="3714744" cy="928694"/>
          </a:xfrm>
          <a:prstGeom prst="wedgeEllipseCallout">
            <a:avLst/>
          </a:pr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This is my__       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2862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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Let’s talk</a:t>
            </a:r>
            <a:endParaRPr lang="vi-VN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`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C:\Users\HND\Desktop\power ponit\thank-you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Picture 22" descr="8F831D4C86504E53A1502B3F9E6393B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00750"/>
            <a:ext cx="952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Head Shoulders Knees And Toes - Nursery rhyme - tinyschool.tv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1285860"/>
            <a:ext cx="9144000" cy="557214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r>
              <a:rPr lang="en-US" dirty="0" smtClean="0"/>
              <a:t>WARM UP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572140"/>
            <a:ext cx="8229600" cy="1143000"/>
          </a:xfrm>
        </p:spPr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School things</a:t>
            </a:r>
            <a:endParaRPr lang="vi-VN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tu-vung-do-dung-hoc-tap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8596" y="142876"/>
            <a:ext cx="8358246" cy="571501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" name="Content Placeholder 29" descr="Lind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9027" y="2890208"/>
            <a:ext cx="1945946" cy="1945946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00298" y="928670"/>
            <a:ext cx="735811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 8: This is my pen 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Lesson 1:Part:1,2,3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http://www.vietnamwebsite.net/avatar/dongvat/images_15.gif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1428728" y="928670"/>
            <a:ext cx="11842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BAR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-3391693" y="3391693"/>
            <a:ext cx="6858000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BAR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10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BAR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5677694" y="3391694"/>
            <a:ext cx="6858000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BAR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757988"/>
            <a:ext cx="9144000" cy="10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7" descr="FIREWRK6"/>
          <p:cNvPicPr>
            <a:picLocks noChangeAspect="1" noChangeArrowheads="1"/>
          </p:cNvPicPr>
          <p:nvPr/>
        </p:nvPicPr>
        <p:blipFill>
          <a:blip r:embed="rId7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8000" y="357166"/>
            <a:ext cx="1016000" cy="10112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  <p:pic>
        <p:nvPicPr>
          <p:cNvPr id="13" name="Picture 87" descr="FIREWRK6"/>
          <p:cNvPicPr>
            <a:picLocks noChangeAspect="1" noChangeArrowheads="1"/>
          </p:cNvPicPr>
          <p:nvPr/>
        </p:nvPicPr>
        <p:blipFill>
          <a:blip r:embed="rId7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670" y="285728"/>
            <a:ext cx="1016000" cy="10112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  <p:pic>
        <p:nvPicPr>
          <p:cNvPr id="14" name="Picture 83" descr="FIREWRK8"/>
          <p:cNvPicPr>
            <a:picLocks noChangeAspect="1" noChangeArrowheads="1"/>
          </p:cNvPicPr>
          <p:nvPr/>
        </p:nvPicPr>
        <p:blipFill>
          <a:blip r:embed="rId8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9887" y="1285860"/>
            <a:ext cx="1154113" cy="11287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  <p:pic>
        <p:nvPicPr>
          <p:cNvPr id="15" name="Picture 83" descr="FIREWRK8"/>
          <p:cNvPicPr>
            <a:picLocks noChangeAspect="1" noChangeArrowheads="1"/>
          </p:cNvPicPr>
          <p:nvPr/>
        </p:nvPicPr>
        <p:blipFill>
          <a:blip r:embed="rId8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0"/>
            <a:ext cx="1154113" cy="11287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  <p:pic>
        <p:nvPicPr>
          <p:cNvPr id="16" name="Picture 87" descr="FIREWRK6"/>
          <p:cNvPicPr>
            <a:picLocks noChangeAspect="1" noChangeArrowheads="1"/>
          </p:cNvPicPr>
          <p:nvPr/>
        </p:nvPicPr>
        <p:blipFill>
          <a:blip r:embed="rId7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1643050"/>
            <a:ext cx="1016000" cy="10112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  <p:pic>
        <p:nvPicPr>
          <p:cNvPr id="17" name="Picture 83" descr="FIREWRK8"/>
          <p:cNvPicPr>
            <a:picLocks noChangeAspect="1" noChangeArrowheads="1"/>
          </p:cNvPicPr>
          <p:nvPr/>
        </p:nvPicPr>
        <p:blipFill>
          <a:blip r:embed="rId8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520" y="3143248"/>
            <a:ext cx="1154113" cy="11287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  <p:pic>
        <p:nvPicPr>
          <p:cNvPr id="18" name="Picture 87" descr="FIREWRK6"/>
          <p:cNvPicPr>
            <a:picLocks noChangeAspect="1" noChangeArrowheads="1"/>
          </p:cNvPicPr>
          <p:nvPr/>
        </p:nvPicPr>
        <p:blipFill>
          <a:blip r:embed="rId7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8000" y="2285992"/>
            <a:ext cx="1016000" cy="10112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  <p:pic>
        <p:nvPicPr>
          <p:cNvPr id="20" name="Picture 10" descr="92946cxn8xmvkw5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91200" y="457200"/>
            <a:ext cx="17145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 descr="92946cxn8xmvkw5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86116" y="285728"/>
            <a:ext cx="17145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" descr="92946cxn8xmvkw5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34" y="285728"/>
            <a:ext cx="17145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0" descr="92946cxn8xmvkw5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29500" y="500042"/>
            <a:ext cx="17145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0" descr="92946cxn8xmvkw5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00364" y="3286124"/>
            <a:ext cx="17145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" descr="92946cxn8xmvkw5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29256" y="2786058"/>
            <a:ext cx="17145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7" descr="an30"/>
          <p:cNvPicPr>
            <a:picLocks noChangeAspect="1" noChangeArrowheads="1" noCrop="1"/>
          </p:cNvPicPr>
          <p:nvPr/>
        </p:nvPicPr>
        <p:blipFill>
          <a:blip r:embed="rId10">
            <a:lum bright="-10000" contrast="-2000"/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4291"/>
            <a:ext cx="1357470" cy="85725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  <p:pic>
        <p:nvPicPr>
          <p:cNvPr id="27" name="Picture 61" descr="7D7A701FB8DE42BEBDF1CFFF1AB3F43B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71670" y="1142984"/>
            <a:ext cx="857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06" descr="20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3857628"/>
            <a:ext cx="1071570" cy="9532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  <p:pic>
        <p:nvPicPr>
          <p:cNvPr id="29" name="Picture 4" descr="D6813819845B4220B39B42C244DE315A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2319326"/>
            <a:ext cx="1343025" cy="4538674"/>
          </a:xfrm>
          <a:prstGeom prst="rect">
            <a:avLst/>
          </a:prstGeom>
        </p:spPr>
      </p:pic>
      <p:pic>
        <p:nvPicPr>
          <p:cNvPr id="31" name="Picture 30" descr="Lin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2500306"/>
            <a:ext cx="972973" cy="972973"/>
          </a:xfrm>
          <a:prstGeom prst="rect">
            <a:avLst/>
          </a:prstGeom>
        </p:spPr>
      </p:pic>
      <p:pic>
        <p:nvPicPr>
          <p:cNvPr id="32" name="Picture 31" descr="Nam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86380" y="2500306"/>
            <a:ext cx="928694" cy="928694"/>
          </a:xfrm>
          <a:prstGeom prst="rect">
            <a:avLst/>
          </a:prstGeom>
        </p:spPr>
      </p:pic>
      <p:pic>
        <p:nvPicPr>
          <p:cNvPr id="33" name="Picture 32" descr="Peter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6512" y="2500306"/>
            <a:ext cx="1000132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smtClean="0">
                <a:solidFill>
                  <a:srgbClr val="FF0000"/>
                </a:solidFill>
                <a:latin typeface="Showcard Gothic" pitchFamily="82" charset="0"/>
              </a:rPr>
              <a:t>         </a:t>
            </a:r>
            <a:r>
              <a:rPr lang="en-US" sz="6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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New words</a:t>
            </a:r>
            <a:endParaRPr lang="vi-VN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1285860"/>
            <a:ext cx="9144000" cy="84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  <a:sym typeface="Wingdings"/>
              </a:rPr>
              <a:t>pencil: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  <a:sym typeface="Wingdings"/>
              </a:rPr>
              <a:t>bút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  <a:sym typeface="Wingdings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  <a:sym typeface="Wingdings"/>
              </a:rPr>
              <a:t>chì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  <a:sym typeface="Wingdings"/>
              </a:rPr>
              <a:t>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  <a:sym typeface="Wingdings"/>
              </a:rPr>
              <a:t>pencil case: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  <a:sym typeface="Wingdings"/>
              </a:rPr>
              <a:t>hộp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  <a:sym typeface="Wingdings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  <a:sym typeface="Wingdings"/>
              </a:rPr>
              <a:t>bút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vi-V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  <a:sym typeface="Wingdings"/>
              </a:rPr>
              <a:t>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  <a:sym typeface="Wingdings"/>
              </a:rPr>
              <a:t>school bag: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  <a:sym typeface="Wingdings"/>
              </a:rPr>
              <a:t>cặp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  <a:sym typeface="Wingdings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  <a:sym typeface="Wingdings"/>
              </a:rPr>
              <a:t>sách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  <a:sym typeface="Wingdings"/>
              </a:rPr>
              <a:t>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  <a:sym typeface="Wingdings"/>
              </a:rPr>
              <a:t>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  <a:sym typeface="Wingdings"/>
              </a:rPr>
              <a:t>notebook: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  <a:sym typeface="Wingdings"/>
              </a:rPr>
              <a:t>vở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  <a:sym typeface="Wingdings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  <a:sym typeface="Wingdings"/>
              </a:rPr>
              <a:t>ghi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ea typeface="Arial" pitchFamily="34" charset="0"/>
              <a:cs typeface="Times New Roman" pitchFamily="18" charset="0"/>
              <a:sym typeface="Wingding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  <a:sym typeface="Wingdings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F"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  <a:sym typeface="Wingdings"/>
              </a:rPr>
              <a:t>pencil sharpener: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  <a:sym typeface="Wingdings"/>
              </a:rPr>
              <a:t>   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  <a:sym typeface="Wingdings"/>
              </a:rPr>
              <a:t>gọt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  <a:sym typeface="Wingdings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  <a:sym typeface="Wingdings"/>
              </a:rPr>
              <a:t>bút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  <a:sym typeface="Wingdings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  <a:sym typeface="Wingdings"/>
              </a:rPr>
              <a:t>chì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  <a:sym typeface="Wingding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06" descr="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50" y="214290"/>
            <a:ext cx="1143008" cy="10168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  <p:pic>
        <p:nvPicPr>
          <p:cNvPr id="17" name="Picture 8" descr="Book-09-june"/>
          <p:cNvPicPr>
            <a:picLocks noChangeAspect="1" noChangeArrowheads="1" noCrop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1571604" cy="1194419"/>
          </a:xfrm>
          <a:prstGeom prst="rect">
            <a:avLst/>
          </a:prstGeom>
          <a:noFill/>
        </p:spPr>
      </p:pic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5643570" y="1600200"/>
            <a:ext cx="3043230" cy="4525963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vi-VN" dirty="0"/>
          </a:p>
        </p:txBody>
      </p:sp>
      <p:pic>
        <p:nvPicPr>
          <p:cNvPr id="19" name="Picture 18" descr="U8-L1-2-2-nnmxmhrjkfbpuqa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428736"/>
            <a:ext cx="4357718" cy="4643470"/>
          </a:xfrm>
          <a:prstGeom prst="rect">
            <a:avLst/>
          </a:prstGeom>
        </p:spPr>
      </p:pic>
      <p:pic>
        <p:nvPicPr>
          <p:cNvPr id="20" name="Picture 19" descr="U8-L1-2-3-kzrwprzhwqytbmo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571612"/>
            <a:ext cx="4357718" cy="4429156"/>
          </a:xfrm>
          <a:prstGeom prst="rect">
            <a:avLst/>
          </a:prstGeom>
        </p:spPr>
      </p:pic>
      <p:pic>
        <p:nvPicPr>
          <p:cNvPr id="21" name="Picture 20" descr="U8-L1-2-4-vrddxwxkbutsmqh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0562" y="1428736"/>
            <a:ext cx="4214842" cy="4572032"/>
          </a:xfrm>
          <a:prstGeom prst="rect">
            <a:avLst/>
          </a:prstGeom>
        </p:spPr>
      </p:pic>
      <p:pic>
        <p:nvPicPr>
          <p:cNvPr id="22" name="Picture 21" descr="U8-L1-2-6-mcdhjicmczztdizd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0562" y="1285860"/>
            <a:ext cx="4357718" cy="4643470"/>
          </a:xfrm>
          <a:prstGeom prst="rect">
            <a:avLst/>
          </a:prstGeom>
        </p:spPr>
      </p:pic>
      <p:pic>
        <p:nvPicPr>
          <p:cNvPr id="23" name="Picture 22" descr="U8-L1-2-7-razhwthijzdhijtd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0" y="1285860"/>
            <a:ext cx="4357717" cy="514353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7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71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71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l"/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Game: Crocodile </a:t>
            </a:r>
            <a:endParaRPr lang="vi-VN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tải xuốn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928670"/>
            <a:ext cx="8715436" cy="57150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 descr="U8-L1-1-1-lgfytgtcmusakz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356"/>
            <a:ext cx="4857752" cy="614364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Picture 4" descr="U8-L1-1-2-ornihclmoroxsse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714356"/>
            <a:ext cx="4572000" cy="614364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9" name="Oval Callout 8"/>
          <p:cNvSpPr/>
          <p:nvPr/>
        </p:nvSpPr>
        <p:spPr>
          <a:xfrm>
            <a:off x="1428728" y="2428868"/>
            <a:ext cx="1714512" cy="71438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Yes, it 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8072462" y="3857628"/>
            <a:ext cx="1071538" cy="85725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 it?</a:t>
            </a:r>
            <a:endParaRPr lang="vi-VN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5786446" y="2786058"/>
            <a:ext cx="1428760" cy="107157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Yes, it is.</a:t>
            </a:r>
            <a:endParaRPr lang="vi-VN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0" y="1071546"/>
            <a:ext cx="2643206" cy="92869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This is my pen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3071802" y="1500174"/>
            <a:ext cx="1428760" cy="571504"/>
          </a:xfrm>
          <a:prstGeom prst="wedgeEllipseCallou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 it?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4929190" y="1714488"/>
            <a:ext cx="2714612" cy="92869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That's my </a:t>
            </a:r>
          </a:p>
          <a:p>
            <a:pPr algn="ctr"/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rubber.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85725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  <a:sym typeface="Wingdings" pitchFamily="2" charset="2"/>
              </a:rPr>
              <a:t></a:t>
            </a:r>
            <a:r>
              <a:rPr kumimoji="0" lang="en-US" sz="4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, Look, listen and repeat</a:t>
            </a:r>
            <a:endParaRPr kumimoji="0" lang="en-US" sz="4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18" name="Picture 17" descr="Lind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285860"/>
            <a:ext cx="428596" cy="435612"/>
          </a:xfrm>
          <a:prstGeom prst="rect">
            <a:avLst/>
          </a:prstGeom>
        </p:spPr>
      </p:pic>
      <p:pic>
        <p:nvPicPr>
          <p:cNvPr id="19" name="Picture 18" descr="Lind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1928802"/>
            <a:ext cx="428628" cy="435645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rot="5400000">
            <a:off x="1715286" y="4000492"/>
            <a:ext cx="571422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68 Track 6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6215074" y="0"/>
            <a:ext cx="938218" cy="938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5463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9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GV: Lê Thị Xuân Huyền</a:t>
            </a:r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728" y="-357214"/>
            <a:ext cx="7000892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  <a:sym typeface="Wingdings"/>
              </a:rPr>
              <a:t></a:t>
            </a:r>
            <a:r>
              <a:rPr kumimoji="0" lang="en-US" sz="7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Model sentence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  <a:sym typeface="Wingdings"/>
              </a:rPr>
              <a:t></a:t>
            </a:r>
            <a:r>
              <a:rPr kumimoji="0" lang="en-US" sz="6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This is my pen </a:t>
            </a:r>
            <a:endParaRPr kumimoji="0" lang="vi-VN" sz="6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600" b="1" i="1" dirty="0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  <a:sym typeface="Wingdings"/>
              </a:rPr>
              <a:t></a:t>
            </a:r>
            <a:r>
              <a:rPr kumimoji="0" lang="en-US" sz="6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That</a:t>
            </a:r>
            <a:r>
              <a:rPr kumimoji="0" lang="en-US" sz="66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is</a:t>
            </a:r>
            <a:r>
              <a:rPr kumimoji="0" lang="en-US" sz="6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my pen </a:t>
            </a:r>
            <a:endParaRPr lang="en-US" sz="6600" b="1" i="1" dirty="0" smtClean="0">
              <a:solidFill>
                <a:srgbClr val="FF0000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6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This</a:t>
            </a:r>
            <a:r>
              <a:rPr kumimoji="0" lang="en-US" sz="66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is = </a:t>
            </a:r>
            <a:r>
              <a:rPr kumimoji="0" lang="en-US" sz="6600" b="1" i="1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This’s</a:t>
            </a:r>
            <a:endParaRPr kumimoji="0" lang="en-US" sz="6600" b="1" i="1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600" b="1" i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That is</a:t>
            </a:r>
            <a:r>
              <a:rPr lang="en-US" sz="6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That’s</a:t>
            </a:r>
            <a:endParaRPr kumimoji="0" lang="en-US" sz="6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8" descr="Book-09-june"/>
          <p:cNvPicPr>
            <a:picLocks noChangeAspect="1" noChangeArrowheads="1" noCrop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714348" y="5072074"/>
            <a:ext cx="1928826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14338"/>
            <a:ext cx="8229600" cy="1143000"/>
          </a:xfrm>
        </p:spPr>
        <p:txBody>
          <a:bodyPr/>
          <a:lstStyle/>
          <a:p>
            <a:pPr algn="l"/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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Point and say</a:t>
            </a:r>
            <a:endParaRPr lang="vi-VN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U8-L1-2-2-nnmxmhrjkfbpuqax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43306" y="714356"/>
            <a:ext cx="2714644" cy="3214710"/>
          </a:xfrm>
        </p:spPr>
      </p:pic>
      <p:pic>
        <p:nvPicPr>
          <p:cNvPr id="5" name="Picture 4" descr="U8-L1-2-3-kzrwprzhwqytbmo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571480"/>
            <a:ext cx="3071802" cy="3286148"/>
          </a:xfrm>
          <a:prstGeom prst="rect">
            <a:avLst/>
          </a:prstGeom>
        </p:spPr>
      </p:pic>
      <p:pic>
        <p:nvPicPr>
          <p:cNvPr id="6" name="Picture 5" descr="U8-L1-2-4-vrddxwxkbutsmqh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71876"/>
            <a:ext cx="3071802" cy="3286124"/>
          </a:xfrm>
          <a:prstGeom prst="rect">
            <a:avLst/>
          </a:prstGeom>
        </p:spPr>
      </p:pic>
      <p:pic>
        <p:nvPicPr>
          <p:cNvPr id="7" name="Picture 6" descr="U8-L1-2-6-mcdhjicmczztdiz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240" y="3500438"/>
            <a:ext cx="2928958" cy="3357562"/>
          </a:xfrm>
          <a:prstGeom prst="rect">
            <a:avLst/>
          </a:prstGeom>
        </p:spPr>
      </p:pic>
      <p:pic>
        <p:nvPicPr>
          <p:cNvPr id="8" name="Picture 7" descr="U8-L1-2-7-razhwthijzdhijt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2198" y="3429000"/>
            <a:ext cx="3071802" cy="3429000"/>
          </a:xfrm>
          <a:prstGeom prst="rect">
            <a:avLst/>
          </a:prstGeom>
        </p:spPr>
      </p:pic>
      <p:pic>
        <p:nvPicPr>
          <p:cNvPr id="9" name="Picture 8" descr="Nam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596" y="3143248"/>
            <a:ext cx="642942" cy="714380"/>
          </a:xfrm>
          <a:prstGeom prst="rect">
            <a:avLst/>
          </a:prstGeom>
        </p:spPr>
      </p:pic>
      <p:pic>
        <p:nvPicPr>
          <p:cNvPr id="10" name="Picture 9" descr="Mai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8596" y="1643050"/>
            <a:ext cx="714380" cy="571504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0" y="785794"/>
            <a:ext cx="3714744" cy="928694"/>
          </a:xfrm>
          <a:prstGeom prst="wedgeEllipseCallout">
            <a:avLst/>
          </a:pr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This is my__       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0" y="2285992"/>
            <a:ext cx="3714744" cy="928694"/>
          </a:xfrm>
          <a:prstGeom prst="wedgeEllipseCallout">
            <a:avLst/>
          </a:prstGeom>
          <a:solidFill>
            <a:schemeClr val="bg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That is my__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" descr="SONNE00003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57752" y="2500306"/>
            <a:ext cx="1000132" cy="909614"/>
          </a:xfrm>
          <a:prstGeom prst="rect">
            <a:avLst/>
          </a:prstGeom>
          <a:noFill/>
        </p:spPr>
      </p:pic>
      <p:pic>
        <p:nvPicPr>
          <p:cNvPr id="15" name="Picture 7" descr="SONNE00003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43868" y="2643182"/>
            <a:ext cx="1000132" cy="909614"/>
          </a:xfrm>
          <a:prstGeom prst="rect">
            <a:avLst/>
          </a:prstGeom>
          <a:noFill/>
        </p:spPr>
      </p:pic>
      <p:pic>
        <p:nvPicPr>
          <p:cNvPr id="19" name="Picture 7" descr="SONNE00003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14546" y="5948386"/>
            <a:ext cx="1000132" cy="909614"/>
          </a:xfrm>
          <a:prstGeom prst="rect">
            <a:avLst/>
          </a:prstGeom>
          <a:noFill/>
        </p:spPr>
      </p:pic>
      <p:pic>
        <p:nvPicPr>
          <p:cNvPr id="20" name="Picture 7" descr="SONNE00003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0628" y="5948386"/>
            <a:ext cx="1000132" cy="909614"/>
          </a:xfrm>
          <a:prstGeom prst="rect">
            <a:avLst/>
          </a:prstGeom>
          <a:noFill/>
        </p:spPr>
      </p:pic>
      <p:pic>
        <p:nvPicPr>
          <p:cNvPr id="21" name="Picture 7" descr="SONNE00003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43868" y="5948386"/>
            <a:ext cx="1000132" cy="909614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786182" y="1000108"/>
            <a:ext cx="1357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57620" y="928670"/>
            <a:ext cx="724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dirty="0"/>
          </a:p>
        </p:txBody>
      </p:sp>
      <p:sp>
        <p:nvSpPr>
          <p:cNvPr id="24" name="Rectangle 23"/>
          <p:cNvSpPr/>
          <p:nvPr/>
        </p:nvSpPr>
        <p:spPr>
          <a:xfrm>
            <a:off x="6143636" y="928670"/>
            <a:ext cx="5715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b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4282" y="3929066"/>
            <a:ext cx="428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c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86117" y="3786190"/>
            <a:ext cx="5000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d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215074" y="3786190"/>
            <a:ext cx="4286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131</Words>
  <Application>Microsoft Office PowerPoint</Application>
  <PresentationFormat>On-screen Show (4:3)</PresentationFormat>
  <Paragraphs>47</Paragraphs>
  <Slides>11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 School things</vt:lpstr>
      <vt:lpstr>Slide 4</vt:lpstr>
      <vt:lpstr>         . New words</vt:lpstr>
      <vt:lpstr> Game: Crocodile </vt:lpstr>
      <vt:lpstr>Slide 7</vt:lpstr>
      <vt:lpstr>Slide 8</vt:lpstr>
      <vt:lpstr> Point and say</vt:lpstr>
      <vt:lpstr>That is my__</vt:lpstr>
      <vt:lpstr>`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HND</dc:creator>
  <cp:lastModifiedBy>HND</cp:lastModifiedBy>
  <cp:revision>37</cp:revision>
  <dcterms:created xsi:type="dcterms:W3CDTF">2016-11-14T04:48:29Z</dcterms:created>
  <dcterms:modified xsi:type="dcterms:W3CDTF">2016-11-23T01:59:09Z</dcterms:modified>
</cp:coreProperties>
</file>